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B513DE-5B16-451F-9E60-357F16DC16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4B49E86-D72E-4C7F-B737-D6A78CCB0D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38E14F-225B-42C8-8C98-A3BBD7D734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3DFEBF-9B91-4449-9586-391A80893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B969A-FD63-465E-9EDC-98B15E23A6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4917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8B3DF0-E39A-4E19-96B9-E536BECCA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A1D1934-18E2-4198-8450-406C0A8CA7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6FC34E-CB49-4D06-8FB5-D553AE899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66CF40-9D4B-41BD-9876-A50D8B02CB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D9A481-8F91-459C-865E-76D2003D9E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193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228DDE2-5EF8-4341-A0C7-03FEFA7F23A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6E779AA-2B23-434B-8CB6-30E80D57A9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9265FF-ADAF-4940-94D4-DFA30C836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603306-B755-4BD9-BF61-D8844AB09F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2ED8B4-1518-4722-AC65-491974B88A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4487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90049C-9B42-41C2-B603-1266A538DA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644B7-1DE6-4742-A839-2B7D691286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5F2F440-DFEA-4496-9CFE-5819B4D15D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C0C8B-0C32-416C-9072-41DC28213D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9F0632-058E-44C3-BF06-B7D16359A7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42205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8F2D0D-6ABF-459F-BFB9-73F133329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85605C-A8E1-432B-AB7E-30A5643AAB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DCFA96-15F8-40C7-ABDE-28A88274BB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9E00D8E-4EFD-4E0E-91D4-51991ED94A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C8DD6E-C7D1-4D64-8EB9-F61449122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568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53F6E4-5944-4615-AC2A-087EC797D2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E2D174-E767-4D17-B1DF-DDB3691DB07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E117CBE-DA18-4C4E-8530-0805E79A8A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7E39CE-5582-41CB-9C1F-EC699FC1E1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EC0947-2E5A-4FF9-A068-90E3787E8F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793D21B-6349-4A85-9477-DB31E1AD0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1012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996734-B65A-46CA-BA52-F34A54712B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5D7494-8A9C-4365-9B73-07E41107EB3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709DC1D-6870-405F-9121-9E8AE614D8E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9193039-E05A-46B7-AAEE-5D81AE41A9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54ECCA3-77A7-497D-B0C4-6B78114E0AA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55467A7-7590-4B06-9D96-356347DF1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F111E9A-A506-4C53-9EA4-C3967C8C7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D5F1E3D-A994-476A-B9CB-410248FD9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6345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4FEE5-4F6A-4654-BC7A-A2D0372681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301AAA1-5F00-42B6-B29C-120406CBF6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545F176-5066-451F-863E-7E27024D7C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FE8400E-3349-488E-B263-0E97CFB24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43277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2363B4-7042-415E-9DE8-1F0F9A3B0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246978A-7B5C-4860-B95A-AC5AF1F39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FF78AC-A9D3-423B-B06F-C90FD9456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400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68475F-B06D-418D-8A5E-AE6CC75D36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548483-6778-43D8-866C-C6E21E44A96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5DC96-CD49-453E-9D51-6EEBB56EE9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9A5BB5-F16F-4CDC-AD7D-44917F5180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D4438B-E577-4359-9DE3-B3EBDD5AB2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C096E6-BF68-40DB-B5F1-EB6E7C94A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7959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D547B9-ECF2-45E4-8753-C4EF381D36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A9259F4-4159-4426-8D75-D00773A4E8C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B8374-6FAE-4940-8D60-7FB35C1A69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2CC56B-6F6B-4C76-8B67-E7C33678CA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4A7B3F-14DA-4C3E-BA3D-ABE457E3BA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29AFE6-E0C7-44E7-BE5A-4C3A1C05DF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7845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CEB06B-9E78-4BC4-A581-0132821912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2B151B5-69DB-44BF-9263-77FD05BAFE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2DD0FB-702B-4A9C-B536-D17AA29975C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A3A850-FDA3-40BE-91A6-FA797AC521D9}" type="datetimeFigureOut">
              <a:rPr lang="en-US" smtClean="0"/>
              <a:t>5/12/2026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484F2AE-89EA-4A75-AC17-A276A8D5CC8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FE731D-B81C-47BA-97F2-1C95822AC5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E3B0D7-EBBE-4166-8441-34A0D894C7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9533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40C445-1ADD-4BC2-A340-E61CD572034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11BD62-2534-43D0-B3EA-B7374C4F6F2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8B18985E-51A6-48EC-94C3-85927447C72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246" y="0"/>
            <a:ext cx="12191999" cy="6858000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C5A39857-DB07-44CC-A32F-489FFED04FC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3481" y="-135170"/>
            <a:ext cx="1819656" cy="173537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AC66E1CF-2296-409C-93A2-9C8C69E7A04B}"/>
              </a:ext>
            </a:extLst>
          </p:cNvPr>
          <p:cNvSpPr txBox="1"/>
          <p:nvPr/>
        </p:nvSpPr>
        <p:spPr>
          <a:xfrm>
            <a:off x="612648" y="1503094"/>
            <a:ext cx="1171736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6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ĐẢNG BỘ TRƯỜNG ĐẠI HỌC NGOẠI NGỮ, ĐẠI HỌC QUỐC GIA HÀ NỘI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CC8B687-E692-46C7-98B5-DD4D9AABF069}"/>
              </a:ext>
            </a:extLst>
          </p:cNvPr>
          <p:cNvSpPr txBox="1"/>
          <p:nvPr/>
        </p:nvSpPr>
        <p:spPr>
          <a:xfrm>
            <a:off x="4178808" y="1959986"/>
            <a:ext cx="443484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 BỘ PHÒNG/KHOA…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CD3CCB8-6F97-4AD9-8DA0-352BB5FC96E9}"/>
              </a:ext>
            </a:extLst>
          </p:cNvPr>
          <p:cNvSpPr txBox="1"/>
          <p:nvPr/>
        </p:nvSpPr>
        <p:spPr>
          <a:xfrm>
            <a:off x="872453" y="2877265"/>
            <a:ext cx="1074753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400" b="1" dirty="0">
                <a:solidFill>
                  <a:srgbClr val="FFFF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LỄ </a:t>
            </a:r>
            <a:r>
              <a:rPr lang="en-US" sz="6400" b="1" dirty="0" err="1">
                <a:solidFill>
                  <a:srgbClr val="FFFF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KẾT</a:t>
            </a:r>
            <a:r>
              <a:rPr lang="en-US" sz="6400" b="1" dirty="0">
                <a:solidFill>
                  <a:srgbClr val="FFFF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400" b="1" dirty="0" err="1">
                <a:solidFill>
                  <a:srgbClr val="FFFF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NẠP</a:t>
            </a:r>
            <a:r>
              <a:rPr lang="en-US" sz="6400" b="1" dirty="0">
                <a:solidFill>
                  <a:srgbClr val="FFFF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400" b="1" dirty="0" err="1">
                <a:solidFill>
                  <a:srgbClr val="FFFF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ĐẢNG</a:t>
            </a:r>
            <a:r>
              <a:rPr lang="en-US" sz="6400" b="1" dirty="0">
                <a:solidFill>
                  <a:srgbClr val="FFFF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 </a:t>
            </a:r>
            <a:r>
              <a:rPr lang="en-US" sz="6400" b="1" dirty="0" err="1">
                <a:solidFill>
                  <a:srgbClr val="FFFF00"/>
                </a:solidFill>
                <a:ea typeface="Tahoma" panose="020B0604030504040204" pitchFamily="34" charset="0"/>
                <a:cs typeface="Times New Roman" panose="02020603050405020304" pitchFamily="18" charset="0"/>
              </a:rPr>
              <a:t>VIÊN</a:t>
            </a:r>
            <a:endParaRPr lang="en-US" sz="6400" b="1" dirty="0">
              <a:solidFill>
                <a:srgbClr val="FFFF00"/>
              </a:solidFill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45067EA-7676-4FFA-832D-B748ED3C3046}"/>
              </a:ext>
            </a:extLst>
          </p:cNvPr>
          <p:cNvSpPr txBox="1"/>
          <p:nvPr/>
        </p:nvSpPr>
        <p:spPr>
          <a:xfrm>
            <a:off x="3621024" y="5504155"/>
            <a:ext cx="5420089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600" i="1" dirty="0" err="1">
                <a:solidFill>
                  <a:srgbClr val="FFFF00"/>
                </a:solidFill>
              </a:rPr>
              <a:t>Hà</a:t>
            </a:r>
            <a:r>
              <a:rPr lang="en-US" sz="2600" i="1" dirty="0">
                <a:solidFill>
                  <a:srgbClr val="FFFF00"/>
                </a:solidFill>
              </a:rPr>
              <a:t> </a:t>
            </a:r>
            <a:r>
              <a:rPr lang="en-US" sz="2600" i="1" dirty="0" err="1">
                <a:solidFill>
                  <a:srgbClr val="FFFF00"/>
                </a:solidFill>
              </a:rPr>
              <a:t>Nội</a:t>
            </a:r>
            <a:r>
              <a:rPr lang="en-US" sz="2600" i="1" dirty="0">
                <a:solidFill>
                  <a:srgbClr val="FFFF00"/>
                </a:solidFill>
              </a:rPr>
              <a:t>, </a:t>
            </a:r>
            <a:r>
              <a:rPr lang="en-US" sz="2600" i="1" dirty="0" err="1">
                <a:solidFill>
                  <a:srgbClr val="FFFF00"/>
                </a:solidFill>
              </a:rPr>
              <a:t>ngày</a:t>
            </a:r>
            <a:r>
              <a:rPr lang="en-US" sz="2600" i="1" dirty="0">
                <a:solidFill>
                  <a:srgbClr val="FFFF00"/>
                </a:solidFill>
              </a:rPr>
              <a:t>     </a:t>
            </a:r>
            <a:r>
              <a:rPr lang="en-US" sz="2600" i="1" dirty="0" err="1">
                <a:solidFill>
                  <a:srgbClr val="FFFF00"/>
                </a:solidFill>
              </a:rPr>
              <a:t>tháng</a:t>
            </a:r>
            <a:r>
              <a:rPr lang="en-US" sz="2600" i="1" dirty="0">
                <a:solidFill>
                  <a:srgbClr val="FFFF00"/>
                </a:solidFill>
              </a:rPr>
              <a:t>     </a:t>
            </a:r>
            <a:r>
              <a:rPr lang="en-US" sz="2600" i="1" dirty="0" err="1">
                <a:solidFill>
                  <a:srgbClr val="FFFF00"/>
                </a:solidFill>
              </a:rPr>
              <a:t>năm</a:t>
            </a:r>
            <a:r>
              <a:rPr lang="en-US" sz="2600" i="1" dirty="0">
                <a:solidFill>
                  <a:srgbClr val="FFFF00"/>
                </a:solidFill>
              </a:rPr>
              <a:t> 2026</a:t>
            </a:r>
          </a:p>
        </p:txBody>
      </p:sp>
    </p:spTree>
    <p:extLst>
      <p:ext uri="{BB962C8B-B14F-4D97-AF65-F5344CB8AC3E}">
        <p14:creationId xmlns:p14="http://schemas.microsoft.com/office/powerpoint/2010/main" val="41533652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32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Đào Quang Trung</dc:creator>
  <cp:lastModifiedBy>Nguyễn Đoàn Phượng</cp:lastModifiedBy>
  <cp:revision>10</cp:revision>
  <dcterms:created xsi:type="dcterms:W3CDTF">2020-12-25T08:33:54Z</dcterms:created>
  <dcterms:modified xsi:type="dcterms:W3CDTF">2026-05-12T08:33:11Z</dcterms:modified>
</cp:coreProperties>
</file>