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  <a:srgbClr val="FBF5EB"/>
    <a:srgbClr val="F9EFDE"/>
    <a:srgbClr val="FDE3B6"/>
    <a:srgbClr val="FFFEFC"/>
    <a:srgbClr val="EEB195"/>
    <a:srgbClr val="D7AB29"/>
    <a:srgbClr val="7A0000"/>
    <a:srgbClr val="E4EB58"/>
    <a:srgbClr val="F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5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23868-4074-4F86-974C-28D3CE53D92B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58B5-C0C4-441E-8B51-7F757877D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058B5-C0C4-441E-8B51-7F757877D5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92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F9F6-2707-DBB1-3CF9-81D22EBC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0B7C4-E56C-8ECE-181A-42CE248D3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881A2-5537-ABFB-F13D-3A469187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D9715-5E96-BB48-6DD6-BB363BDD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148E6-2FB0-8EC9-B023-79DF5FDD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FEDF-DE62-B3B7-F9C8-DE9DE2BE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E9B67-CD12-475F-EC0E-66BDB176E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2F423-7647-5D0A-62E2-21B0D05D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C16E-1101-7963-50B2-250DFF39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38150-5C78-32D8-29C5-6143230F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2DD94-14DE-0573-35A0-A23C9FE4C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40528-09D3-DA24-1736-1ED39EC31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869BB-F8B5-ED03-C9C9-97FED8F3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94DF-E568-2640-98E6-557FEF56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72C7-7185-4D21-2226-322B6961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7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3EFC-EE9B-85F8-A4AB-53681E5E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DC5D-96A4-B08D-6FC9-F21FEA572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791D-0EF7-9B59-D4A8-2CE10809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CDE3-DCC9-DD7C-6CE4-0A721FCA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4EAE-622F-B433-9367-DFB10F2B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6667-53F8-DACE-9DF2-67E5E0EF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7F8B7-0343-1E4A-C802-6EE04A2D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79ED-7C50-535A-5B6E-5E20A85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5EB2-FA6D-A3BC-1414-73975FA8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190B-3EE7-5469-5664-E54ED966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D146-81D0-D428-3E9A-D9D7B346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B806-8002-FCE5-7B4A-58E1D2A0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1209A-0377-38CD-8D85-19B92668D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1BD3A-9121-415E-8CA0-F06441EE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1BA65-D0D4-0C3B-A7E6-F545C27C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F176D-1046-1B72-FB15-934B8CF2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C026-1393-0E2F-AA52-7A2862A6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5F0F0-BF03-66F2-B651-1FB0D15A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08345-8686-EDEF-8706-21937C22F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02437-E3E9-B7C9-8361-8705F3D07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7C0C0-21B0-C2BA-E069-66A079AC8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07FC6-4F31-045E-725E-572DE317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A166A-5A7E-BB08-88C9-A64097AA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F734F-3494-9235-0CC3-C0370E44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494F3-AF2F-CCE4-61FD-5676E9E5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FB31D-BF7A-B9B8-A122-11DF5B28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BB713-3B38-EAAA-C24F-CD3E4364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5CCE0-1876-0143-D6BA-5B03F0AA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98551-ED8A-75A7-F649-F9BA6C5CD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4B0A5-4F95-9BAD-4A4B-02FDFE1F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DBF4B-D495-5F64-0A71-69F4AE17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DFC7-4C6A-3302-2A2B-EDCF9AF7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3087-D419-A367-E462-1297D772D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6EC42-C65D-6BAC-5077-171E8F3E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8B101-DFD3-B462-9DE7-FFE4DB38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E9188-42C1-C053-F74F-7C43D146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20A02-4BFD-D324-D05D-361CAA2F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76BB-034E-9BBD-2956-31B24A5B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7B50BD-0DF2-F144-7A64-3B36910CB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F8BED-5BA0-1FF6-E7E5-48D39D524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8644C-AEB6-0E11-928B-B6B0EF21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84C3B-9828-BEE2-3091-00FB8BAF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3675-D8AD-B6B8-DADA-D7FCA780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0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right © Tuyetkypowerpoint.com">
            <a:extLst>
              <a:ext uri="{FF2B5EF4-FFF2-40B4-BE49-F238E27FC236}">
                <a16:creationId xmlns:a16="http://schemas.microsoft.com/office/drawing/2014/main" id="{893B4778-AB2A-6C51-BFC2-5F0FF5D1EE3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5F025-BCDD-A082-B94E-9A9572D1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B54BC-CE2D-6E38-F092-C6CF0181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BCB7-5FED-01ED-6147-405E278C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4880E-07C6-4943-ACF2-1EDD3C96A581}" type="datetimeFigureOut">
              <a:rPr lang="en-US" smtClean="0"/>
              <a:pPr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78D5-A2E8-9E15-A450-FBCDCEAA3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673D6-00D9-A4BB-892A-14A77B3E0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E9756-FB56-42FA-8178-6F69F038A9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2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139" y="53423"/>
            <a:ext cx="12212278" cy="70631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1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69" y="977319"/>
            <a:ext cx="1763485" cy="1296034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3702F8-5891-8965-032C-BB00BD8B0FED}"/>
              </a:ext>
            </a:extLst>
          </p:cNvPr>
          <p:cNvGrpSpPr/>
          <p:nvPr/>
        </p:nvGrpSpPr>
        <p:grpSpPr>
          <a:xfrm>
            <a:off x="-20278" y="17608"/>
            <a:ext cx="12188952" cy="858982"/>
            <a:chOff x="0" y="0"/>
            <a:chExt cx="12188952" cy="8589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6AF549-3B85-5F26-AF4A-F409B7A2B01B}"/>
                </a:ext>
              </a:extLst>
            </p:cNvPr>
            <p:cNvSpPr/>
            <p:nvPr/>
          </p:nvSpPr>
          <p:spPr>
            <a:xfrm>
              <a:off x="0" y="0"/>
              <a:ext cx="12188952" cy="8589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F46DD0-F142-1F0B-A1D7-3655F5656F34}"/>
                </a:ext>
              </a:extLst>
            </p:cNvPr>
            <p:cNvSpPr/>
            <p:nvPr/>
          </p:nvSpPr>
          <p:spPr>
            <a:xfrm>
              <a:off x="110836" y="55417"/>
              <a:ext cx="11956473" cy="7342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2484AE-E72D-AFBC-8036-634F784ACF3F}"/>
                </a:ext>
              </a:extLst>
            </p:cNvPr>
            <p:cNvSpPr txBox="1"/>
            <p:nvPr/>
          </p:nvSpPr>
          <p:spPr>
            <a:xfrm>
              <a:off x="623457" y="110835"/>
              <a:ext cx="11346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ĐẢNG CỘNG SẢN VIỆT NAM QUANG VINH MUÔN NĂM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81A48D1-A104-7B77-A1B7-48632CD8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7" y="858982"/>
            <a:ext cx="3145537" cy="6257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4632055-FE61-8644-3168-5DAA77C7E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175" y="1319965"/>
            <a:ext cx="755970" cy="7559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24FAC6A-8A49-991B-6BAC-36A1ED11E7DE}"/>
              </a:ext>
            </a:extLst>
          </p:cNvPr>
          <p:cNvSpPr txBox="1"/>
          <p:nvPr/>
        </p:nvSpPr>
        <p:spPr>
          <a:xfrm>
            <a:off x="3596024" y="3926480"/>
            <a:ext cx="8197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LỄ KẾT NẠP ĐẢNG VIÊN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208E7F-82A3-693C-3E7C-EEC046C777AB}"/>
              </a:ext>
            </a:extLst>
          </p:cNvPr>
          <p:cNvSpPr txBox="1"/>
          <p:nvPr/>
        </p:nvSpPr>
        <p:spPr>
          <a:xfrm>
            <a:off x="3165814" y="5737558"/>
            <a:ext cx="8752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2026</a:t>
            </a:r>
            <a:endParaRPr lang="vi-VN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804111-2B4C-BD41-3F64-3C61E499A45C}"/>
              </a:ext>
            </a:extLst>
          </p:cNvPr>
          <p:cNvSpPr txBox="1"/>
          <p:nvPr/>
        </p:nvSpPr>
        <p:spPr>
          <a:xfrm>
            <a:off x="3165814" y="2931520"/>
            <a:ext cx="88921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 BỘ PHÒNG/ KHOA</a:t>
            </a:r>
            <a:endParaRPr lang="vi-VN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40D486-BAC4-59C5-7331-14C744180C24}"/>
              </a:ext>
            </a:extLst>
          </p:cNvPr>
          <p:cNvSpPr txBox="1"/>
          <p:nvPr/>
        </p:nvSpPr>
        <p:spPr>
          <a:xfrm>
            <a:off x="2789853" y="2453957"/>
            <a:ext cx="94987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ĐẢNG BỘ TRƯỜNG ĐẠI HỌC NGOẠI NGỮ,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vi-VN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632055-FE61-8644-3168-5DAA77C7E9C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4" y="1269348"/>
            <a:ext cx="1495678" cy="997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470" y="3514293"/>
            <a:ext cx="6096000" cy="3714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41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</vt:vector>
  </TitlesOfParts>
  <Company>Tuyetkypowerpoint.com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Tuyetkypowerpoint</dc:creator>
  <cp:lastModifiedBy>Nguyễn Đoàn Phượng</cp:lastModifiedBy>
  <cp:revision>133</cp:revision>
  <dcterms:created xsi:type="dcterms:W3CDTF">2024-06-02T09:02:43Z</dcterms:created>
  <dcterms:modified xsi:type="dcterms:W3CDTF">2026-05-12T08:30:31Z</dcterms:modified>
</cp:coreProperties>
</file>