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513DE-5B16-451F-9E60-357F16DC1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49E86-D72E-4C7F-B737-D6A78CCB0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8E14F-225B-42C8-8C98-A3BBD7D7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DFEBF-9B91-4449-9586-391A8089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B969A-FD63-465E-9EDC-98B15E23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91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3DF0-E39A-4E19-96B9-E536BECCA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D1934-18E2-4198-8450-406C0A8CA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FC34E-CB49-4D06-8FB5-D553AE89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6CF40-9D4B-41BD-9876-A50D8B02C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9A481-8F91-459C-865E-76D2003D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8DDE2-5EF8-4341-A0C7-03FEFA7F2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779AA-2B23-434B-8CB6-30E80D57A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265FF-ADAF-4940-94D4-DFA30C836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03306-B755-4BD9-BF61-D8844AB0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ED8B4-1518-4722-AC65-491974B8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4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049C-9B42-41C2-B603-1266A538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644B7-1DE6-4742-A839-2B7D6912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2F440-DFEA-4496-9CFE-5819B4D1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C0C8B-0C32-416C-9072-41DC2821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F0632-058E-44C3-BF06-B7D16359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F2D0D-6ABF-459F-BFB9-73F133329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5605C-A8E1-432B-AB7E-30A5643AA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CFA96-15F8-40C7-ABDE-28A88274B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00D8E-4EFD-4E0E-91D4-51991ED9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8DD6E-C7D1-4D64-8EB9-F6144912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6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3F6E4-5944-4615-AC2A-087EC797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D174-E767-4D17-B1DF-DDB3691DB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17CBE-DA18-4C4E-8530-0805E79A8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E39CE-5582-41CB-9C1F-EC699FC1E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C0947-2E5A-4FF9-A068-90E3787E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3D21B-6349-4A85-9477-DB31E1AD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0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6734-B65A-46CA-BA52-F34A547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D7494-8A9C-4365-9B73-07E41107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9DC1D-6870-405F-9121-9E8AE614D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93039-E05A-46B7-AAEE-5D81AE41A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ECCA3-77A7-497D-B0C4-6B78114E0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467A7-7590-4B06-9D96-356347DF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11E9A-A506-4C53-9EA4-C3967C8C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5F1E3D-A994-476A-B9CB-410248FD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3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4FEE5-4F6A-4654-BC7A-A2D037268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1AAA1-5F00-42B6-B29C-120406CB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5F176-5066-451F-863E-7E27024D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8400E-3349-488E-B263-0E97CFB2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2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2363B4-7042-415E-9DE8-1F0F9A3B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46978A-7B5C-4860-B95A-AC5AF1F39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F78AC-A9D3-423B-B06F-C90FD945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0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475F-B06D-418D-8A5E-AE6CC75D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48483-6778-43D8-866C-C6E21E44A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5DC96-CD49-453E-9D51-6EEBB56EE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9A5BB5-F16F-4CDC-AD7D-44917F518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4438B-E577-4359-9DE3-B3EBDD5AB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096E6-BF68-40DB-B5F1-EB6E7C94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47B9-ECF2-45E4-8753-C4EF381D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259F4-4159-4426-8D75-D00773A4E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B8374-6FAE-4940-8D60-7FB35C1A6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CC56B-6F6B-4C76-8B67-E7C33678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A7B3F-14DA-4C3E-BA3D-ABE457E3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9AFE6-E0C7-44E7-BE5A-4C3A1C05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CEB06B-9E78-4BC4-A581-01328219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151B5-69DB-44BF-9263-77FD05BAF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DD0FB-702B-4A9C-B536-D17AA2997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4F2AE-89EA-4A75-AC17-A276A8D5C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E731D-B81C-47BA-97F2-1C95822AC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0C445-1ADD-4BC2-A340-E61CD57203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11BD62-2534-43D0-B3EA-B7374C4F6F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18985E-51A6-48EC-94C3-85927447C7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6" y="0"/>
            <a:ext cx="12191999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A39857-DB07-44CC-A32F-489FFED04F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315" y="-135170"/>
            <a:ext cx="1735370" cy="173537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C66E1CF-2296-409C-93A2-9C8C69E7A04B}"/>
              </a:ext>
            </a:extLst>
          </p:cNvPr>
          <p:cNvSpPr txBox="1"/>
          <p:nvPr/>
        </p:nvSpPr>
        <p:spPr>
          <a:xfrm>
            <a:off x="3124939" y="1473760"/>
            <a:ext cx="70666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 BỘ ĐẠI HỌC QUỐC GIA HÀ NỘI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D3CCB8-6F97-4AD9-8DA0-352BB5FC96E9}"/>
              </a:ext>
            </a:extLst>
          </p:cNvPr>
          <p:cNvSpPr txBox="1"/>
          <p:nvPr/>
        </p:nvSpPr>
        <p:spPr>
          <a:xfrm>
            <a:off x="898147" y="3048298"/>
            <a:ext cx="1138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LỄ</a:t>
            </a:r>
            <a:r>
              <a:rPr lang="en-US" sz="5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TRAO</a:t>
            </a:r>
            <a:r>
              <a:rPr lang="en-US" sz="5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TẶNG</a:t>
            </a:r>
            <a:r>
              <a:rPr lang="en-US" sz="5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HUY</a:t>
            </a:r>
            <a:r>
              <a:rPr lang="en-US" sz="5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HIỆU</a:t>
            </a:r>
            <a:r>
              <a:rPr lang="en-US" sz="5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ĐẢNG</a:t>
            </a:r>
            <a:endParaRPr lang="en-US" sz="5400" b="1" dirty="0">
              <a:solidFill>
                <a:srgbClr val="FFFF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5067EA-7676-4FFA-832D-B748ED3C3046}"/>
              </a:ext>
            </a:extLst>
          </p:cNvPr>
          <p:cNvSpPr txBox="1"/>
          <p:nvPr/>
        </p:nvSpPr>
        <p:spPr>
          <a:xfrm>
            <a:off x="4021584" y="5045278"/>
            <a:ext cx="51135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66E1CF-2296-409C-93A2-9C8C69E7A04B}"/>
              </a:ext>
            </a:extLst>
          </p:cNvPr>
          <p:cNvSpPr txBox="1"/>
          <p:nvPr/>
        </p:nvSpPr>
        <p:spPr>
          <a:xfrm>
            <a:off x="2730274" y="1951597"/>
            <a:ext cx="79107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36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Đào Quang Trung</dc:creator>
  <cp:lastModifiedBy>Nguyễn Đoàn Phượng</cp:lastModifiedBy>
  <cp:revision>17</cp:revision>
  <dcterms:created xsi:type="dcterms:W3CDTF">2020-12-25T08:33:54Z</dcterms:created>
  <dcterms:modified xsi:type="dcterms:W3CDTF">2026-05-12T07:19:32Z</dcterms:modified>
</cp:coreProperties>
</file>